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4" r:id="rId6"/>
    <p:sldId id="258" r:id="rId7"/>
    <p:sldId id="286" r:id="rId8"/>
    <p:sldId id="267" r:id="rId9"/>
    <p:sldId id="268" r:id="rId10"/>
    <p:sldId id="270" r:id="rId11"/>
    <p:sldId id="274" r:id="rId12"/>
    <p:sldId id="278" r:id="rId13"/>
    <p:sldId id="281" r:id="rId14"/>
    <p:sldId id="271" r:id="rId15"/>
    <p:sldId id="275" r:id="rId16"/>
    <p:sldId id="279" r:id="rId17"/>
    <p:sldId id="272" r:id="rId18"/>
    <p:sldId id="276" r:id="rId19"/>
    <p:sldId id="280" r:id="rId20"/>
    <p:sldId id="282" r:id="rId21"/>
    <p:sldId id="269" r:id="rId22"/>
    <p:sldId id="283" r:id="rId23"/>
    <p:sldId id="277" r:id="rId24"/>
    <p:sldId id="273" r:id="rId25"/>
    <p:sldId id="263" r:id="rId26"/>
    <p:sldId id="262" r:id="rId27"/>
    <p:sldId id="264" r:id="rId28"/>
    <p:sldId id="265" r:id="rId29"/>
    <p:sldId id="26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97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93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029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58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59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0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05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40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5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03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50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4B40-0727-4BF5-AFE9-D5CAC558B8C2}" type="datetimeFigureOut">
              <a:rPr lang="en-CA" smtClean="0"/>
              <a:t>20/01/2018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8439-5698-4518-AD1A-AC12CC1F5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8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RCSCC Centurion</a:t>
            </a:r>
            <a:br>
              <a:rPr lang="en-CA" dirty="0"/>
            </a:br>
            <a:r>
              <a:rPr lang="en-CA" dirty="0"/>
              <a:t>Summer Training Presentation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16884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Lt(N) Jeremy Kennedy</a:t>
            </a:r>
          </a:p>
          <a:p>
            <a:r>
              <a:rPr lang="en-CA" dirty="0"/>
              <a:t>09 January  2018</a:t>
            </a:r>
          </a:p>
        </p:txBody>
      </p:sp>
    </p:spTree>
    <p:extLst>
      <p:ext uri="{BB962C8B-B14F-4D97-AF65-F5344CB8AC3E}">
        <p14:creationId xmlns:p14="http://schemas.microsoft.com/office/powerpoint/2010/main" val="10642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Basic Sail </a:t>
            </a:r>
            <a:r>
              <a:rPr lang="en-CA" dirty="0"/>
              <a:t>– Three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28 July, 31 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Dinghy sailing</a:t>
            </a:r>
          </a:p>
          <a:p>
            <a:r>
              <a:rPr lang="en-CA" sz="2000" dirty="0" err="1"/>
              <a:t>CANSail</a:t>
            </a:r>
            <a:r>
              <a:rPr lang="en-CA" sz="2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664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26124" cy="16002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Basic Seamanship </a:t>
            </a:r>
            <a:r>
              <a:rPr lang="en-CA" dirty="0"/>
              <a:t>– Three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28 July, 31 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34"/>
          <a:stretch>
            <a:fillRect/>
          </a:stretch>
        </p:blipFill>
        <p:spPr>
          <a:xfrm>
            <a:off x="5565912" y="1289628"/>
            <a:ext cx="5789475" cy="4571422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Ropework</a:t>
            </a:r>
          </a:p>
          <a:p>
            <a:r>
              <a:rPr lang="en-CA" sz="2000" dirty="0"/>
              <a:t>Block &amp; Tackle</a:t>
            </a:r>
          </a:p>
          <a:p>
            <a:r>
              <a:rPr lang="en-CA" sz="2000" dirty="0"/>
              <a:t>Whaler training</a:t>
            </a:r>
          </a:p>
        </p:txBody>
      </p:sp>
    </p:spTree>
    <p:extLst>
      <p:ext uri="{BB962C8B-B14F-4D97-AF65-F5344CB8AC3E}">
        <p14:creationId xmlns:p14="http://schemas.microsoft.com/office/powerpoint/2010/main" val="293660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74334" cy="16002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Basic Musician </a:t>
            </a:r>
            <a:r>
              <a:rPr lang="en-CA" dirty="0"/>
              <a:t>– Three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28 July, 31 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661334" y="1364974"/>
            <a:ext cx="5694053" cy="449607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2000" dirty="0"/>
              <a:t>Music Proficiency level Basic</a:t>
            </a:r>
          </a:p>
        </p:txBody>
      </p:sp>
    </p:spTree>
    <p:extLst>
      <p:ext uri="{BB962C8B-B14F-4D97-AF65-F5344CB8AC3E}">
        <p14:creationId xmlns:p14="http://schemas.microsoft.com/office/powerpoint/2010/main" val="198100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752629" cy="16002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Basic Sports and Fitness </a:t>
            </a:r>
            <a:r>
              <a:rPr lang="en-CA" dirty="0"/>
              <a:t>– Three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28 July, 31 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910470" y="1561693"/>
            <a:ext cx="5444918" cy="4299357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sz="2000" dirty="0"/>
              <a:t>Team Sports</a:t>
            </a:r>
          </a:p>
          <a:p>
            <a:endParaRPr lang="en-CA" sz="2000" dirty="0"/>
          </a:p>
          <a:p>
            <a:r>
              <a:rPr lang="en-CA" sz="2000" dirty="0"/>
              <a:t>Cadet Fitness Assessment</a:t>
            </a:r>
          </a:p>
        </p:txBody>
      </p:sp>
    </p:spTree>
    <p:extLst>
      <p:ext uri="{BB962C8B-B14F-4D97-AF65-F5344CB8AC3E}">
        <p14:creationId xmlns:p14="http://schemas.microsoft.com/office/powerpoint/2010/main" val="111326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96038" cy="1600200"/>
          </a:xfrm>
        </p:spPr>
        <p:txBody>
          <a:bodyPr/>
          <a:lstStyle/>
          <a:p>
            <a:r>
              <a:rPr lang="en-CA" b="1" dirty="0"/>
              <a:t>Intermediate Sail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661334" y="1364974"/>
            <a:ext cx="5694053" cy="449607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2000" dirty="0" err="1"/>
              <a:t>CANSail</a:t>
            </a:r>
            <a:r>
              <a:rPr lang="en-CA" sz="2000" dirty="0"/>
              <a:t> 3</a:t>
            </a:r>
          </a:p>
          <a:p>
            <a:r>
              <a:rPr lang="en-CA" sz="2000" dirty="0"/>
              <a:t>PCOC</a:t>
            </a:r>
          </a:p>
          <a:p>
            <a:r>
              <a:rPr lang="en-CA" sz="2000" dirty="0"/>
              <a:t>SCOP Module 3</a:t>
            </a:r>
          </a:p>
          <a:p>
            <a:r>
              <a:rPr lang="en-CA" sz="2000" dirty="0"/>
              <a:t>VHF ROC/M</a:t>
            </a:r>
          </a:p>
          <a:p>
            <a:r>
              <a:rPr lang="en-CA" sz="2000" dirty="0"/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352240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33360" cy="1600200"/>
          </a:xfrm>
        </p:spPr>
        <p:txBody>
          <a:bodyPr/>
          <a:lstStyle/>
          <a:p>
            <a:r>
              <a:rPr lang="en-CA" b="1" dirty="0"/>
              <a:t>Ship’s Boat Operator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27768" y="1338470"/>
            <a:ext cx="5727619" cy="452258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Whaler Training</a:t>
            </a:r>
          </a:p>
          <a:p>
            <a:r>
              <a:rPr lang="en-CA" sz="2000" dirty="0"/>
              <a:t>Powerboat training</a:t>
            </a:r>
          </a:p>
          <a:p>
            <a:r>
              <a:rPr lang="en-CA" sz="2000" dirty="0"/>
              <a:t>PCOC</a:t>
            </a:r>
          </a:p>
          <a:p>
            <a:r>
              <a:rPr lang="en-CA" sz="2000" dirty="0"/>
              <a:t>VHF ROC/M</a:t>
            </a:r>
          </a:p>
          <a:p>
            <a:r>
              <a:rPr lang="en-CA" sz="2000" dirty="0"/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176811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Intermediate Musician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sz="2000" dirty="0"/>
              <a:t>Music Proficiency Level 1+</a:t>
            </a:r>
          </a:p>
          <a:p>
            <a:r>
              <a:rPr lang="en-CA" sz="2000" dirty="0"/>
              <a:t>First Aid</a:t>
            </a:r>
          </a:p>
          <a:p>
            <a:r>
              <a:rPr lang="en-CA" sz="2000" dirty="0"/>
              <a:t>Parades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80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Senior Sail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 err="1"/>
              <a:t>CANSail</a:t>
            </a:r>
            <a:r>
              <a:rPr lang="en-CA" sz="2000" dirty="0"/>
              <a:t> 4/5</a:t>
            </a:r>
          </a:p>
          <a:p>
            <a:r>
              <a:rPr lang="en-CA" sz="2000" dirty="0"/>
              <a:t>Trapeze and Spinnaker</a:t>
            </a:r>
          </a:p>
          <a:p>
            <a:r>
              <a:rPr lang="en-CA" sz="2000" dirty="0"/>
              <a:t>Coach Boat Safety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26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Boatswain’s Mate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798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SCTV Training</a:t>
            </a:r>
          </a:p>
          <a:p>
            <a:r>
              <a:rPr lang="en-CA" sz="2000" dirty="0"/>
              <a:t>Damage Control</a:t>
            </a:r>
          </a:p>
          <a:p>
            <a:r>
              <a:rPr lang="en-CA" sz="2000" dirty="0"/>
              <a:t>Advanced Seamanship</a:t>
            </a:r>
          </a:p>
        </p:txBody>
      </p:sp>
    </p:spTree>
    <p:extLst>
      <p:ext uri="{BB962C8B-B14F-4D97-AF65-F5344CB8AC3E}">
        <p14:creationId xmlns:p14="http://schemas.microsoft.com/office/powerpoint/2010/main" val="153755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Advanced Musician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sz="2000" dirty="0"/>
              <a:t>Music practice</a:t>
            </a:r>
          </a:p>
          <a:p>
            <a:r>
              <a:rPr lang="en-CA" sz="2000" dirty="0"/>
              <a:t>Music Theory</a:t>
            </a:r>
          </a:p>
          <a:p>
            <a:r>
              <a:rPr lang="en-CA" sz="2000" dirty="0"/>
              <a:t>Parades</a:t>
            </a:r>
          </a:p>
          <a:p>
            <a:r>
              <a:rPr lang="en-CA" sz="2000" dirty="0"/>
              <a:t>Proficiency up to Level 5</a:t>
            </a:r>
          </a:p>
        </p:txBody>
      </p:sp>
    </p:spTree>
    <p:extLst>
      <p:ext uri="{BB962C8B-B14F-4D97-AF65-F5344CB8AC3E}">
        <p14:creationId xmlns:p14="http://schemas.microsoft.com/office/powerpoint/2010/main" val="101945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Summer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CA" dirty="0"/>
              <a:t>Skill development</a:t>
            </a:r>
          </a:p>
          <a:p>
            <a:r>
              <a:rPr lang="en-CA" dirty="0"/>
              <a:t>Independence and accountability</a:t>
            </a:r>
          </a:p>
          <a:p>
            <a:r>
              <a:rPr lang="en-CA" dirty="0"/>
              <a:t>Teamwork and camaraderie</a:t>
            </a:r>
          </a:p>
          <a:p>
            <a:r>
              <a:rPr lang="en-CA" dirty="0"/>
              <a:t>Travel and new experiences</a:t>
            </a:r>
          </a:p>
          <a:p>
            <a:r>
              <a:rPr lang="en-CA" dirty="0"/>
              <a:t>Training bonus</a:t>
            </a:r>
          </a:p>
          <a:p>
            <a:r>
              <a:rPr lang="en-CA" dirty="0"/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31412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Fitness and Sports Instructor </a:t>
            </a:r>
            <a:r>
              <a:rPr lang="en-CA" dirty="0"/>
              <a:t>-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780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sz="2000" dirty="0"/>
              <a:t>Sport and Fitness Instructor training</a:t>
            </a:r>
          </a:p>
          <a:p>
            <a:r>
              <a:rPr lang="en-CA" sz="2000" dirty="0"/>
              <a:t>Leadership of sporting activities</a:t>
            </a:r>
          </a:p>
          <a:p>
            <a:r>
              <a:rPr lang="en-CA" sz="2000" dirty="0"/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394781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Drill and Ceremonial Instructor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/>
              <a:t>July </a:t>
            </a:r>
            <a:r>
              <a:rPr lang="en-CA" dirty="0" smtClean="0"/>
              <a:t>9- </a:t>
            </a:r>
            <a:r>
              <a:rPr lang="en-CA" dirty="0"/>
              <a:t>August 18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Excellence in Drill and Ceremonial</a:t>
            </a:r>
          </a:p>
          <a:p>
            <a:endParaRPr lang="en-CA" sz="2000" dirty="0"/>
          </a:p>
          <a:p>
            <a:r>
              <a:rPr lang="en-CA" sz="2000" dirty="0"/>
              <a:t>Drill Instructor Training</a:t>
            </a:r>
          </a:p>
        </p:txBody>
      </p:sp>
    </p:spTree>
    <p:extLst>
      <p:ext uri="{BB962C8B-B14F-4D97-AF65-F5344CB8AC3E}">
        <p14:creationId xmlns:p14="http://schemas.microsoft.com/office/powerpoint/2010/main" val="78607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Air Rifle Marksmanship Instructor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17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773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Marksmanship practice</a:t>
            </a:r>
          </a:p>
          <a:p>
            <a:r>
              <a:rPr lang="en-CA" sz="2000" dirty="0"/>
              <a:t>Marksmanship coaching</a:t>
            </a:r>
          </a:p>
          <a:p>
            <a:r>
              <a:rPr lang="en-CA" sz="2000" dirty="0"/>
              <a:t>Summer Biathlon</a:t>
            </a:r>
          </a:p>
          <a:p>
            <a:r>
              <a:rPr lang="en-CA" sz="2000" dirty="0"/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65536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Shipwright</a:t>
            </a:r>
            <a:r>
              <a:rPr lang="en-CA" dirty="0"/>
              <a:t> – Six Week Course</a:t>
            </a:r>
            <a:br>
              <a:rPr lang="en-CA" dirty="0"/>
            </a:br>
            <a:r>
              <a:rPr lang="en-CA" dirty="0"/>
              <a:t>July </a:t>
            </a:r>
            <a:r>
              <a:rPr lang="en-CA" dirty="0" smtClean="0"/>
              <a:t>9 </a:t>
            </a:r>
            <a:r>
              <a:rPr lang="en-CA" dirty="0"/>
              <a:t>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84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Woodworking</a:t>
            </a:r>
          </a:p>
          <a:p>
            <a:r>
              <a:rPr lang="en-CA" sz="2000" dirty="0"/>
              <a:t>Fibreglass Work</a:t>
            </a:r>
          </a:p>
          <a:p>
            <a:r>
              <a:rPr lang="en-CA" sz="2000" dirty="0"/>
              <a:t>Small Engine Maintenance</a:t>
            </a:r>
          </a:p>
        </p:txBody>
      </p:sp>
    </p:spTree>
    <p:extLst>
      <p:ext uri="{BB962C8B-B14F-4D97-AF65-F5344CB8AC3E}">
        <p14:creationId xmlns:p14="http://schemas.microsoft.com/office/powerpoint/2010/main" val="253051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Advanced Sail </a:t>
            </a:r>
            <a:r>
              <a:rPr lang="en-CA" dirty="0"/>
              <a:t>– Six Week Course</a:t>
            </a:r>
            <a:br>
              <a:rPr lang="en-CA" dirty="0"/>
            </a:br>
            <a:r>
              <a:rPr lang="en-CA" dirty="0" smtClean="0"/>
              <a:t>9 </a:t>
            </a:r>
            <a:r>
              <a:rPr lang="en-CA" dirty="0"/>
              <a:t>July – 18 August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 err="1"/>
              <a:t>CANSail</a:t>
            </a:r>
            <a:r>
              <a:rPr lang="en-CA" sz="2000" dirty="0"/>
              <a:t> 6</a:t>
            </a:r>
          </a:p>
          <a:p>
            <a:r>
              <a:rPr lang="en-CA" sz="2000" dirty="0"/>
              <a:t>Trapeze and Spinnaker 2</a:t>
            </a:r>
          </a:p>
          <a:p>
            <a:r>
              <a:rPr lang="en-CA" sz="2000" dirty="0"/>
              <a:t>Travel to Regattas</a:t>
            </a:r>
          </a:p>
        </p:txBody>
      </p:sp>
    </p:spTree>
    <p:extLst>
      <p:ext uri="{BB962C8B-B14F-4D97-AF65-F5344CB8AC3E}">
        <p14:creationId xmlns:p14="http://schemas.microsoft.com/office/powerpoint/2010/main" val="1188803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HMCS Quadra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1" b="2372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000" dirty="0"/>
          </a:p>
          <a:p>
            <a:r>
              <a:rPr lang="en-CA" sz="2000" dirty="0"/>
              <a:t>Located in Comox, British Columbia</a:t>
            </a:r>
          </a:p>
          <a:p>
            <a:endParaRPr lang="en-CA" sz="2000" dirty="0"/>
          </a:p>
          <a:p>
            <a:r>
              <a:rPr lang="en-CA" sz="2000" dirty="0"/>
              <a:t>1000 cadets</a:t>
            </a:r>
          </a:p>
          <a:p>
            <a:endParaRPr lang="en-CA" sz="2000" dirty="0"/>
          </a:p>
          <a:p>
            <a:r>
              <a:rPr lang="en-CA" sz="2000" dirty="0"/>
              <a:t>Ship’s Boat Operator</a:t>
            </a:r>
          </a:p>
          <a:p>
            <a:r>
              <a:rPr lang="en-CA" sz="2000" dirty="0"/>
              <a:t>Boatswain’s Mate</a:t>
            </a:r>
          </a:p>
          <a:p>
            <a:r>
              <a:rPr lang="en-CA" sz="2000" dirty="0"/>
              <a:t>Shipwright</a:t>
            </a:r>
          </a:p>
        </p:txBody>
      </p:sp>
    </p:spTree>
    <p:extLst>
      <p:ext uri="{BB962C8B-B14F-4D97-AF65-F5344CB8AC3E}">
        <p14:creationId xmlns:p14="http://schemas.microsoft.com/office/powerpoint/2010/main" val="142738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HMCS Ontario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r="721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Located at Royal Military College</a:t>
            </a:r>
          </a:p>
          <a:p>
            <a:r>
              <a:rPr lang="en-CA" dirty="0"/>
              <a:t>800 cadets trained each summer</a:t>
            </a:r>
          </a:p>
          <a:p>
            <a:r>
              <a:rPr lang="en-CA" dirty="0"/>
              <a:t>General Training</a:t>
            </a:r>
          </a:p>
          <a:p>
            <a:r>
              <a:rPr lang="en-CA" dirty="0"/>
              <a:t>Music (Basic, Intermediate, Advanced)</a:t>
            </a:r>
          </a:p>
          <a:p>
            <a:r>
              <a:rPr lang="en-CA" dirty="0"/>
              <a:t>Basic Seamanship</a:t>
            </a:r>
          </a:p>
          <a:p>
            <a:r>
              <a:rPr lang="en-CA" dirty="0"/>
              <a:t>Ship’s Boat Operator</a:t>
            </a:r>
          </a:p>
          <a:p>
            <a:r>
              <a:rPr lang="en-CA" dirty="0"/>
              <a:t>Basic Drill and Ceremonial</a:t>
            </a:r>
          </a:p>
          <a:p>
            <a:r>
              <a:rPr lang="en-CA" dirty="0"/>
              <a:t>Drill and Ceremonial Instructor</a:t>
            </a:r>
          </a:p>
          <a:p>
            <a:r>
              <a:rPr lang="en-CA" dirty="0"/>
              <a:t>Sail (Basic, Intermediate, Senior, Advanced)</a:t>
            </a:r>
          </a:p>
        </p:txBody>
      </p:sp>
    </p:spTree>
    <p:extLst>
      <p:ext uri="{BB962C8B-B14F-4D97-AF65-F5344CB8AC3E}">
        <p14:creationId xmlns:p14="http://schemas.microsoft.com/office/powerpoint/2010/main" val="173132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HMCS Acadia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000" dirty="0"/>
          </a:p>
          <a:p>
            <a:r>
              <a:rPr lang="en-CA" sz="2000" dirty="0"/>
              <a:t>Located in Cornwallis, Nova Scotia</a:t>
            </a:r>
          </a:p>
          <a:p>
            <a:endParaRPr lang="en-CA" sz="2000" dirty="0"/>
          </a:p>
          <a:p>
            <a:r>
              <a:rPr lang="en-CA" sz="2000" dirty="0"/>
              <a:t>1500 cadets</a:t>
            </a:r>
          </a:p>
          <a:p>
            <a:endParaRPr lang="en-CA" sz="2000" dirty="0"/>
          </a:p>
          <a:p>
            <a:r>
              <a:rPr lang="en-CA" sz="2000" dirty="0"/>
              <a:t>Boatswain’s Mate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r="17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500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Blackdown</a:t>
            </a:r>
            <a:r>
              <a:rPr lang="en-CA" b="1" dirty="0"/>
              <a:t> CTC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Located at Canadian Forces Base Borden</a:t>
            </a:r>
          </a:p>
          <a:p>
            <a:endParaRPr lang="en-CA" sz="2000" dirty="0"/>
          </a:p>
          <a:p>
            <a:r>
              <a:rPr lang="en-CA" sz="2000" dirty="0"/>
              <a:t>2500 cadets </a:t>
            </a:r>
          </a:p>
          <a:p>
            <a:endParaRPr lang="en-CA" sz="2000" dirty="0"/>
          </a:p>
          <a:p>
            <a:r>
              <a:rPr lang="en-CA" sz="2000" dirty="0"/>
              <a:t>Basic Fitness and Sports</a:t>
            </a:r>
          </a:p>
          <a:p>
            <a:r>
              <a:rPr lang="en-CA" sz="2000" dirty="0"/>
              <a:t>Fitness and Sports Instructor</a:t>
            </a:r>
          </a:p>
        </p:txBody>
      </p:sp>
    </p:spTree>
    <p:extLst>
      <p:ext uri="{BB962C8B-B14F-4D97-AF65-F5344CB8AC3E}">
        <p14:creationId xmlns:p14="http://schemas.microsoft.com/office/powerpoint/2010/main" val="2961888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Connaught CTC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979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Located in Ottawa, Ontario</a:t>
            </a:r>
          </a:p>
          <a:p>
            <a:endParaRPr lang="en-CA" sz="2000" dirty="0"/>
          </a:p>
          <a:p>
            <a:r>
              <a:rPr lang="en-CA" sz="2000" dirty="0"/>
              <a:t>500 cadets</a:t>
            </a:r>
          </a:p>
          <a:p>
            <a:endParaRPr lang="en-CA" sz="2000" dirty="0"/>
          </a:p>
          <a:p>
            <a:r>
              <a:rPr lang="en-CA" sz="2000" dirty="0"/>
              <a:t>Air Rifle Marksmanship Instructor</a:t>
            </a:r>
          </a:p>
        </p:txBody>
      </p:sp>
    </p:spTree>
    <p:extLst>
      <p:ext uri="{BB962C8B-B14F-4D97-AF65-F5344CB8AC3E}">
        <p14:creationId xmlns:p14="http://schemas.microsoft.com/office/powerpoint/2010/main" val="411349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Eligible cadets submit application (paper form)</a:t>
            </a:r>
          </a:p>
          <a:p>
            <a:endParaRPr lang="en-CA" dirty="0"/>
          </a:p>
          <a:p>
            <a:r>
              <a:rPr lang="en-CA" dirty="0"/>
              <a:t>Participant Application (PA) initiated by corps staff (online)                   – </a:t>
            </a:r>
            <a:r>
              <a:rPr lang="en-CA" b="1" dirty="0"/>
              <a:t>NLT 31 March</a:t>
            </a:r>
          </a:p>
          <a:p>
            <a:endParaRPr lang="en-CA" dirty="0"/>
          </a:p>
          <a:p>
            <a:r>
              <a:rPr lang="en-CA" dirty="0"/>
              <a:t> Cadets selected to attend a Cadet Training Centre are done so based on the recommendations of the corps Commanding Officer </a:t>
            </a:r>
          </a:p>
          <a:p>
            <a:endParaRPr lang="en-CA" dirty="0"/>
          </a:p>
          <a:p>
            <a:r>
              <a:rPr lang="en-CA" dirty="0"/>
              <a:t> Regional Cadet Support Unit Area Staff will make the final selections and publish the decision to the corps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07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67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435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Return transportation is provided</a:t>
            </a:r>
          </a:p>
          <a:p>
            <a:endParaRPr lang="en-CA" dirty="0"/>
          </a:p>
          <a:p>
            <a:r>
              <a:rPr lang="en-CA" dirty="0"/>
              <a:t>All travel is co-ordinated by the Regional Movements Officer</a:t>
            </a:r>
          </a:p>
          <a:p>
            <a:endParaRPr lang="en-CA" dirty="0"/>
          </a:p>
          <a:p>
            <a:r>
              <a:rPr lang="en-CA" dirty="0"/>
              <a:t>In-region courses typically travel the day before course start and depart day after graduation</a:t>
            </a:r>
          </a:p>
          <a:p>
            <a:endParaRPr lang="en-CA" dirty="0"/>
          </a:p>
          <a:p>
            <a:r>
              <a:rPr lang="en-CA" dirty="0"/>
              <a:t>More time may be required for out of region travel</a:t>
            </a:r>
          </a:p>
        </p:txBody>
      </p:sp>
    </p:spTree>
    <p:extLst>
      <p:ext uri="{BB962C8B-B14F-4D97-AF65-F5344CB8AC3E}">
        <p14:creationId xmlns:p14="http://schemas.microsoft.com/office/powerpoint/2010/main" val="79600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Daily Routine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/>
              <a:t>0600 – </a:t>
            </a:r>
            <a:r>
              <a:rPr lang="en-CA" dirty="0" err="1"/>
              <a:t>Wakey</a:t>
            </a:r>
            <a:r>
              <a:rPr lang="en-CA" dirty="0"/>
              <a:t> </a:t>
            </a:r>
            <a:r>
              <a:rPr lang="en-CA" dirty="0" err="1"/>
              <a:t>Wakey</a:t>
            </a:r>
            <a:endParaRPr lang="en-CA" dirty="0"/>
          </a:p>
          <a:p>
            <a:r>
              <a:rPr lang="en-CA" dirty="0"/>
              <a:t>0610 – Morning PT</a:t>
            </a:r>
          </a:p>
          <a:p>
            <a:r>
              <a:rPr lang="en-CA" dirty="0"/>
              <a:t>0645 – Breakfast</a:t>
            </a:r>
          </a:p>
          <a:p>
            <a:r>
              <a:rPr lang="en-CA" dirty="0"/>
              <a:t>0730 – Morning Divisions</a:t>
            </a:r>
          </a:p>
          <a:p>
            <a:r>
              <a:rPr lang="en-CA" dirty="0"/>
              <a:t>0830 – Training begins</a:t>
            </a:r>
          </a:p>
          <a:p>
            <a:r>
              <a:rPr lang="en-CA" dirty="0"/>
              <a:t>1200 – Lunch</a:t>
            </a:r>
          </a:p>
          <a:p>
            <a:r>
              <a:rPr lang="en-CA" dirty="0"/>
              <a:t>1300 – Afternoon training begins</a:t>
            </a:r>
          </a:p>
          <a:p>
            <a:r>
              <a:rPr lang="en-CA" dirty="0"/>
              <a:t>1700 – Supper</a:t>
            </a:r>
          </a:p>
          <a:p>
            <a:r>
              <a:rPr lang="en-CA" dirty="0"/>
              <a:t>1800 – Evening Activities</a:t>
            </a:r>
          </a:p>
          <a:p>
            <a:r>
              <a:rPr lang="en-CA" dirty="0"/>
              <a:t>2000 – Secure from training</a:t>
            </a:r>
          </a:p>
          <a:p>
            <a:r>
              <a:rPr lang="en-CA" dirty="0"/>
              <a:t>2200 – Lights out</a:t>
            </a:r>
          </a:p>
        </p:txBody>
      </p:sp>
    </p:spTree>
    <p:extLst>
      <p:ext uri="{BB962C8B-B14F-4D97-AF65-F5344CB8AC3E}">
        <p14:creationId xmlns:p14="http://schemas.microsoft.com/office/powerpoint/2010/main" val="7122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Courses Offered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3F31A15-04DF-4395-B755-97986047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49" y="1479602"/>
            <a:ext cx="8124302" cy="5013273"/>
          </a:xfrm>
        </p:spPr>
      </p:pic>
    </p:spTree>
    <p:extLst>
      <p:ext uri="{BB962C8B-B14F-4D97-AF65-F5344CB8AC3E}">
        <p14:creationId xmlns:p14="http://schemas.microsoft.com/office/powerpoint/2010/main" val="35659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Joining Instructions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Extremely important to read</a:t>
            </a:r>
          </a:p>
          <a:p>
            <a:r>
              <a:rPr lang="en-CA" dirty="0"/>
              <a:t>Published in Spring</a:t>
            </a:r>
          </a:p>
          <a:p>
            <a:r>
              <a:rPr lang="en-CA" dirty="0"/>
              <a:t>Specific for each Cadet Training Centre</a:t>
            </a:r>
          </a:p>
          <a:p>
            <a:r>
              <a:rPr lang="en-CA" dirty="0"/>
              <a:t>Answers all the questions you need to prepare</a:t>
            </a:r>
          </a:p>
          <a:p>
            <a:pPr lvl="1"/>
            <a:r>
              <a:rPr lang="en-CA" dirty="0"/>
              <a:t>Kit list</a:t>
            </a:r>
          </a:p>
          <a:p>
            <a:pPr lvl="1"/>
            <a:r>
              <a:rPr lang="en-CA" dirty="0"/>
              <a:t>Contact #’s</a:t>
            </a:r>
          </a:p>
          <a:p>
            <a:pPr lvl="1"/>
            <a:r>
              <a:rPr lang="en-CA" dirty="0"/>
              <a:t>Laundry arrangements</a:t>
            </a:r>
          </a:p>
          <a:p>
            <a:pPr lvl="1"/>
            <a:r>
              <a:rPr lang="en-CA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6566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General Training </a:t>
            </a:r>
            <a:r>
              <a:rPr lang="en-CA" dirty="0"/>
              <a:t>– Two Week Course</a:t>
            </a:r>
            <a:br>
              <a:rPr lang="en-CA" dirty="0"/>
            </a:br>
            <a:r>
              <a:rPr lang="en-CA" dirty="0"/>
              <a:t>July </a:t>
            </a:r>
            <a:r>
              <a:rPr lang="en-CA" dirty="0" smtClean="0"/>
              <a:t>9-21</a:t>
            </a:r>
            <a:r>
              <a:rPr lang="en-CA" dirty="0"/>
              <a:t>, July </a:t>
            </a:r>
            <a:r>
              <a:rPr lang="en-CA" dirty="0" smtClean="0"/>
              <a:t>23-Aug </a:t>
            </a:r>
            <a:r>
              <a:rPr lang="en-CA" dirty="0"/>
              <a:t>4, Aug7-18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r>
              <a:rPr lang="en-CA" sz="2000" dirty="0"/>
              <a:t>Introduction to camp life</a:t>
            </a:r>
          </a:p>
          <a:p>
            <a:r>
              <a:rPr lang="en-CA" sz="2000" dirty="0"/>
              <a:t>Marksmanship</a:t>
            </a:r>
          </a:p>
          <a:p>
            <a:r>
              <a:rPr lang="en-CA" sz="2000" dirty="0"/>
              <a:t>Sailing</a:t>
            </a:r>
          </a:p>
          <a:p>
            <a:r>
              <a:rPr lang="en-CA" sz="2000" dirty="0"/>
              <a:t>Music</a:t>
            </a:r>
          </a:p>
          <a:p>
            <a:r>
              <a:rPr lang="en-CA" sz="2000" dirty="0"/>
              <a:t>Seamanship</a:t>
            </a:r>
          </a:p>
          <a:p>
            <a:r>
              <a:rPr lang="en-CA" sz="2000" dirty="0"/>
              <a:t>Drill</a:t>
            </a:r>
          </a:p>
          <a:p>
            <a:r>
              <a:rPr lang="en-CA" sz="2000" dirty="0"/>
              <a:t>Sports/swimming</a:t>
            </a:r>
          </a:p>
        </p:txBody>
      </p:sp>
    </p:spTree>
    <p:extLst>
      <p:ext uri="{BB962C8B-B14F-4D97-AF65-F5344CB8AC3E}">
        <p14:creationId xmlns:p14="http://schemas.microsoft.com/office/powerpoint/2010/main" val="324374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14090" cy="16002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Basic Drill and Ceremonial </a:t>
            </a:r>
            <a:r>
              <a:rPr lang="en-CA" dirty="0"/>
              <a:t>– Three Week Course</a:t>
            </a:r>
            <a:br>
              <a:rPr lang="en-CA" dirty="0"/>
            </a:br>
            <a:r>
              <a:rPr lang="en-CA" dirty="0"/>
              <a:t>July </a:t>
            </a:r>
            <a:r>
              <a:rPr lang="en-CA" dirty="0" smtClean="0"/>
              <a:t>9-28</a:t>
            </a:r>
            <a:r>
              <a:rPr lang="en-CA" dirty="0"/>
              <a:t>, July 31-August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sz="2000" dirty="0"/>
          </a:p>
          <a:p>
            <a:r>
              <a:rPr lang="en-CA" sz="2000" dirty="0"/>
              <a:t>Marching drill</a:t>
            </a:r>
          </a:p>
          <a:p>
            <a:r>
              <a:rPr lang="en-CA" sz="2000" dirty="0"/>
              <a:t>Drill with arms</a:t>
            </a:r>
          </a:p>
          <a:p>
            <a:r>
              <a:rPr lang="en-CA" sz="2000" dirty="0"/>
              <a:t>Field gun drill</a:t>
            </a:r>
          </a:p>
          <a:p>
            <a:r>
              <a:rPr lang="en-CA" sz="2000" dirty="0"/>
              <a:t>Colour party drill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539408" y="1268700"/>
            <a:ext cx="5815979" cy="4592350"/>
          </a:xfrm>
        </p:spPr>
      </p:pic>
    </p:spTree>
    <p:extLst>
      <p:ext uri="{BB962C8B-B14F-4D97-AF65-F5344CB8AC3E}">
        <p14:creationId xmlns:p14="http://schemas.microsoft.com/office/powerpoint/2010/main" val="405840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560</Words>
  <Application>Microsoft Office PowerPoint</Application>
  <PresentationFormat>Widescreen</PresentationFormat>
  <Paragraphs>202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           RCSCC Centurion Summer Training Presentation  </vt:lpstr>
      <vt:lpstr>Why Summer Training?</vt:lpstr>
      <vt:lpstr>Selection Process</vt:lpstr>
      <vt:lpstr>Travel</vt:lpstr>
      <vt:lpstr>Sample Daily Routine</vt:lpstr>
      <vt:lpstr>Courses Offered</vt:lpstr>
      <vt:lpstr>Joining Instructions </vt:lpstr>
      <vt:lpstr>General Training – Two Week Course July 9-21, July 23-Aug 4, Aug7-18</vt:lpstr>
      <vt:lpstr>Basic Drill and Ceremonial – Three Week Course July 9-28, July 31-August 18</vt:lpstr>
      <vt:lpstr>Basic Sail – Three Week Course 9 July – 28 July, 31 July – 18 August</vt:lpstr>
      <vt:lpstr>Basic Seamanship – Three Week Course 9 July – 28 July, 31 July – 18 August</vt:lpstr>
      <vt:lpstr>Basic Musician – Three Week Course 9 July – 28 July, 31 July – 18 August</vt:lpstr>
      <vt:lpstr>Basic Sports and Fitness – Three Week Course 9 July – 28 July, 31 July – 18 August</vt:lpstr>
      <vt:lpstr>Intermediate Sail – Six Week Course 9 July – 18 August</vt:lpstr>
      <vt:lpstr>Ship’s Boat Operator – Six Week Course 9 July – 18 August</vt:lpstr>
      <vt:lpstr>Intermediate Musician – Six Week Course 9 July – 18 August</vt:lpstr>
      <vt:lpstr>Senior Sail – Six Week Course 9 July – 18 August</vt:lpstr>
      <vt:lpstr>Boatswain’s Mate – Six Week Course 9 July – 18 August</vt:lpstr>
      <vt:lpstr>Advanced Musician – Six Week Course 9 July – 18 August</vt:lpstr>
      <vt:lpstr>Fitness and Sports Instructor - Six Week Course 9 July – 18 August</vt:lpstr>
      <vt:lpstr>Drill and Ceremonial Instructor – Six Week Course July 9- August 18</vt:lpstr>
      <vt:lpstr>Air Rifle Marksmanship Instructor – Six Week Course 9 July – 17 August</vt:lpstr>
      <vt:lpstr>Shipwright – Six Week Course July 9 – 18 August</vt:lpstr>
      <vt:lpstr>Advanced Sail – Six Week Course 9 July – 18 August</vt:lpstr>
      <vt:lpstr>HMCS Quadra</vt:lpstr>
      <vt:lpstr>HMCS Ontario</vt:lpstr>
      <vt:lpstr>HMCS Acadia</vt:lpstr>
      <vt:lpstr>Blackdown CTC</vt:lpstr>
      <vt:lpstr>Connaught CTC</vt:lpstr>
      <vt:lpstr>       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and Jeremy</dc:creator>
  <cp:lastModifiedBy>Kennedy Lt(N) J</cp:lastModifiedBy>
  <cp:revision>33</cp:revision>
  <dcterms:created xsi:type="dcterms:W3CDTF">2017-01-24T03:27:13Z</dcterms:created>
  <dcterms:modified xsi:type="dcterms:W3CDTF">2018-01-20T21:18:36Z</dcterms:modified>
</cp:coreProperties>
</file>